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872896" y="1969063"/>
            <a:ext cx="63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302052" y="2771863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869C5F-B334-4E32-AE48-3D6E94F37C02}"/>
              </a:ext>
            </a:extLst>
          </p:cNvPr>
          <p:cNvSpPr/>
          <p:nvPr/>
        </p:nvSpPr>
        <p:spPr>
          <a:xfrm>
            <a:off x="3302052" y="3679425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991467" y="275329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991466" y="3674007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295139" y="45805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13464" y="2753295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13464" y="363719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674789" y="1969063"/>
            <a:ext cx="103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2987730" y="1969089"/>
            <a:ext cx="103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Hooks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290676" y="2779311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269832" y="3686461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289202" y="2773635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991493" y="4578947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925058" y="4599287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2506098" y="4568490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2238905" y="2792655"/>
            <a:ext cx="102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8364281" y="3657535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8124552" y="4570362"/>
            <a:ext cx="96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28350" y="54364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8348386" y="5456749"/>
            <a:ext cx="96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30702D-DF4F-4F08-95C6-50A7AD465BAC}"/>
              </a:ext>
            </a:extLst>
          </p:cNvPr>
          <p:cNvSpPr txBox="1"/>
          <p:nvPr/>
        </p:nvSpPr>
        <p:spPr>
          <a:xfrm>
            <a:off x="2487074" y="3689894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Hang?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245277" y="4831605"/>
            <a:ext cx="2411155" cy="75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255684" y="4302840"/>
            <a:ext cx="2065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Ball Arm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6871938" y="5685780"/>
            <a:ext cx="2206936" cy="419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253647" y="296314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190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 Button:</a:t>
            </a:r>
          </a:p>
          <a:p>
            <a:r>
              <a:rPr lang="en-US" dirty="0"/>
              <a:t>Climber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released)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</p:cNvCxnSpPr>
          <p:nvPr/>
        </p:nvCxnSpPr>
        <p:spPr>
          <a:xfrm flipH="1">
            <a:off x="7218947" y="2012865"/>
            <a:ext cx="2278074" cy="164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</p:cNvCxnSpPr>
          <p:nvPr/>
        </p:nvCxnSpPr>
        <p:spPr>
          <a:xfrm>
            <a:off x="1470160" y="1795689"/>
            <a:ext cx="3521226" cy="18619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C805FEB-2196-4192-9BC6-6F7E1B3E9461}"/>
              </a:ext>
            </a:extLst>
          </p:cNvPr>
          <p:cNvCxnSpPr>
            <a:cxnSpLocks/>
          </p:cNvCxnSpPr>
          <p:nvPr/>
        </p:nvCxnSpPr>
        <p:spPr>
          <a:xfrm flipH="1">
            <a:off x="6552413" y="2584845"/>
            <a:ext cx="360223" cy="2179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C484DC-6623-4D10-8820-31BEF5EE000A}"/>
              </a:ext>
            </a:extLst>
          </p:cNvPr>
          <p:cNvCxnSpPr>
            <a:cxnSpLocks/>
          </p:cNvCxnSpPr>
          <p:nvPr/>
        </p:nvCxnSpPr>
        <p:spPr>
          <a:xfrm>
            <a:off x="5178267" y="2600362"/>
            <a:ext cx="522370" cy="22096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371168" y="1181442"/>
            <a:ext cx="3478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depressed)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8962129" y="1312014"/>
            <a:ext cx="3067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depressed)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3484870" y="1687237"/>
            <a:ext cx="2695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Button: Stage 2</a:t>
            </a:r>
          </a:p>
          <a:p>
            <a:r>
              <a:rPr lang="en-US" dirty="0"/>
              <a:t>Ball Storage – single speed</a:t>
            </a:r>
          </a:p>
          <a:p>
            <a:r>
              <a:rPr lang="en-US" dirty="0"/>
              <a:t>(while depressed)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5501B2-690E-43CB-8F6F-74BE988A640A}"/>
              </a:ext>
            </a:extLst>
          </p:cNvPr>
          <p:cNvSpPr txBox="1"/>
          <p:nvPr/>
        </p:nvSpPr>
        <p:spPr>
          <a:xfrm>
            <a:off x="6129840" y="1661515"/>
            <a:ext cx="278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Button: Stage 2</a:t>
            </a:r>
          </a:p>
          <a:p>
            <a:r>
              <a:rPr lang="en-US" dirty="0"/>
              <a:t>Ball Retrieval – single speed</a:t>
            </a:r>
          </a:p>
          <a:p>
            <a:r>
              <a:rPr lang="en-US" dirty="0"/>
              <a:t>(while depressed) 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11</cp:revision>
  <dcterms:created xsi:type="dcterms:W3CDTF">2022-01-26T04:33:40Z</dcterms:created>
  <dcterms:modified xsi:type="dcterms:W3CDTF">2022-01-26T06:58:39Z</dcterms:modified>
</cp:coreProperties>
</file>